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6" r:id="rId4"/>
    <p:sldId id="277" r:id="rId5"/>
    <p:sldId id="284" r:id="rId6"/>
    <p:sldId id="282" r:id="rId7"/>
    <p:sldId id="279" r:id="rId8"/>
    <p:sldId id="278" r:id="rId9"/>
    <p:sldId id="280" r:id="rId10"/>
    <p:sldId id="283" r:id="rId11"/>
    <p:sldId id="281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765C1-7B24-4585-AB16-CB080FC9E37F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89614-1BFD-495E-9F57-AC0584FED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13"/>
            <a:ext cx="9144000" cy="68684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19" y="318753"/>
            <a:ext cx="8667013" cy="121444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Муниципальное автономное дошкольное образовательное учреждение </a:t>
            </a:r>
            <a:b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детский сад №6 «Сказка»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96753"/>
            <a:ext cx="8643998" cy="2952327"/>
          </a:xfrm>
        </p:spPr>
        <p:txBody>
          <a:bodyPr>
            <a:noAutofit/>
          </a:bodyPr>
          <a:lstStyle/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«Организация социального партнерства с учреждениями социума в условиях реализации ФГОС ДО».</a:t>
            </a:r>
            <a:endParaRPr lang="ru-RU" sz="28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2800" dirty="0" smtClean="0"/>
          </a:p>
          <a:p>
            <a:pPr algn="r"/>
            <a:r>
              <a:rPr lang="ru-RU" sz="2800" dirty="0" smtClean="0"/>
              <a:t>                        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Гожая В.В., воспитатель                                                                         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>
                <a:solidFill>
                  <a:srgbClr val="0070C0"/>
                </a:solidFill>
              </a:rPr>
              <a:t>     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7638"/>
            <a:ext cx="6545701" cy="4909276"/>
          </a:xfr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Экскурсия в городской парк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325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810" y="1556792"/>
            <a:ext cx="6694379" cy="5020784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Экскурсия в эколого-этнографический музей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92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4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               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643998" cy="3781436"/>
          </a:xfrm>
        </p:spPr>
        <p:txBody>
          <a:bodyPr>
            <a:normAutofit fontScale="85000" lnSpcReduction="20000"/>
          </a:bodyPr>
          <a:lstStyle/>
          <a:p>
            <a:r>
              <a:rPr lang="ru-RU" sz="5800" b="1" dirty="0" smtClean="0">
                <a:solidFill>
                  <a:srgbClr val="FF0000"/>
                </a:solidFill>
              </a:rPr>
              <a:t> </a:t>
            </a:r>
            <a:endParaRPr lang="ru-RU" sz="58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         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444270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Спасибо за 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13"/>
            <a:ext cx="9144000" cy="68684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               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28604"/>
            <a:ext cx="8643998" cy="1785950"/>
          </a:xfrm>
        </p:spPr>
        <p:txBody>
          <a:bodyPr>
            <a:noAutofit/>
          </a:bodyPr>
          <a:lstStyle/>
          <a:p>
            <a:pPr lvl="0" algn="l"/>
            <a:r>
              <a:rPr lang="ru-RU" sz="1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</a:t>
            </a:r>
            <a:r>
              <a:rPr lang="ru-RU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Нет ничего хуже, чем воспитывать детей в однобоком ключе:   таким ключом не открывается ни одна дверь в этом мире, полном замков и запоров.</a:t>
            </a:r>
          </a:p>
          <a:p>
            <a:pPr algn="l"/>
            <a:r>
              <a:rPr lang="ru-RU" sz="1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                                              Борис Юрьевич  Кригер</a:t>
            </a:r>
            <a:endParaRPr lang="ru-RU" sz="18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ru-RU" sz="18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18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                                                                      </a:t>
            </a:r>
          </a:p>
          <a:p>
            <a:endParaRPr lang="ru-RU" sz="18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                                                  </a:t>
            </a:r>
          </a:p>
          <a:p>
            <a:pPr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18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</a:t>
            </a:r>
          </a:p>
          <a:p>
            <a:endParaRPr lang="ru-RU" sz="18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C:\Users\admin\Pictures\deti_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6563" y="2210362"/>
            <a:ext cx="4055140" cy="2711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admin\Pictures\mini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4170" y="2210362"/>
            <a:ext cx="3809885" cy="283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1474445158-3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89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488" y="1928802"/>
            <a:ext cx="6072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78809" y="250045"/>
            <a:ext cx="6543675" cy="714356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Цель:</a:t>
            </a:r>
            <a:endParaRPr lang="ru-RU" sz="1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714356"/>
            <a:ext cx="671517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Создание системы партнерства ДОУ с социальными институтами для обеспечения благоприятных условий всестороннего развития детей дошкольного возраста, их способностей и творческого потенциала.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Задачи: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	1.Разработать стратегию и тактику организации взаимодействия с социально значимыми партнёрами.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	2.Создать условия позитивного изменения ДОУ  в соответствии с требованиями ФГОС ДО и общественными ожиданиями.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	3.Установить партнёрские отношения с сообществом для поддержания благоприятного (как для ДОУ, так и сообщества) общественного окружения.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	4.Развивать у всех участников образовательного процесса коммуникативные способности, доброжелательность к окружающим, готовность к сотрудничеству и самореализации.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	5.Стимулировать развитие активной гражданской позиции сопричастности к судьбе ДОУ.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	6.Формировать положительный имидж ДОУ в местном социуме.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endParaRPr lang="ru-RU" sz="1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006" y="1449183"/>
            <a:ext cx="3492036" cy="4525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845551"/>
            <a:ext cx="4804064" cy="3657917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8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Экскурсия в </a:t>
            </a:r>
            <a:r>
              <a:rPr lang="ru-RU" dirty="0" smtClean="0">
                <a:solidFill>
                  <a:srgbClr val="8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детскую библиотеку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6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993"/>
            <a:ext cx="4752528" cy="6624736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7505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7029935" cy="5272451"/>
          </a:xfr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8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Экскурсия в </a:t>
            </a:r>
            <a:r>
              <a:rPr lang="ru-RU" dirty="0" smtClean="0">
                <a:solidFill>
                  <a:srgbClr val="8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 борьбы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14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8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Экскурсия в городскую пожарную часть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3499" y="3789040"/>
            <a:ext cx="4039360" cy="28978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7" y="126876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53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Экскурсия в парк Победы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Мы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встречаем день Победы,</a:t>
            </a:r>
            <a:b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Он идёт в цветах, знамёнах.</a:t>
            </a:r>
            <a:b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Всех героев мы сегодня</a:t>
            </a:r>
            <a:b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Называем поимённо.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509" y="3284984"/>
            <a:ext cx="4352921" cy="3414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97" y="3284984"/>
            <a:ext cx="4426456" cy="33797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96752"/>
            <a:ext cx="2683324" cy="201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67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3937" y="260648"/>
            <a:ext cx="3913618" cy="29352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411885"/>
            <a:ext cx="3951539" cy="3227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2" y="290973"/>
            <a:ext cx="4142542" cy="63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00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131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Georgia</vt:lpstr>
      <vt:lpstr>Monotype Corsiva</vt:lpstr>
      <vt:lpstr>Times New Roman</vt:lpstr>
      <vt:lpstr>Wingdings</vt:lpstr>
      <vt:lpstr>Тема Office</vt:lpstr>
      <vt:lpstr>   Муниципальное автономное дошкольное образовательное учреждение  детский сад №6 «Сказка»</vt:lpstr>
      <vt:lpstr>                 </vt:lpstr>
      <vt:lpstr>                   Цель:</vt:lpstr>
      <vt:lpstr>Экскурсия в детскую библиотеку</vt:lpstr>
      <vt:lpstr>Презентация PowerPoint</vt:lpstr>
      <vt:lpstr>Экскурсия в центр борьбы</vt:lpstr>
      <vt:lpstr>Экскурсия в городскую пожарную часть</vt:lpstr>
      <vt:lpstr>Экскурсия в парк Победы</vt:lpstr>
      <vt:lpstr>Презентация PowerPoint</vt:lpstr>
      <vt:lpstr>Экскурсия в городской парк</vt:lpstr>
      <vt:lpstr>Экскурсия в эколого-этнографический музей</vt:lpstr>
      <vt:lpstr>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Боковской детский сад «Колокольчик»</dc:title>
  <dc:creator>admin</dc:creator>
  <cp:lastModifiedBy>лилия назарова</cp:lastModifiedBy>
  <cp:revision>82</cp:revision>
  <dcterms:created xsi:type="dcterms:W3CDTF">2016-11-16T13:19:02Z</dcterms:created>
  <dcterms:modified xsi:type="dcterms:W3CDTF">2019-02-01T14:58:24Z</dcterms:modified>
</cp:coreProperties>
</file>